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87" r:id="rId6"/>
    <p:sldId id="286" r:id="rId7"/>
    <p:sldId id="259" r:id="rId8"/>
    <p:sldId id="260" r:id="rId9"/>
    <p:sldId id="269" r:id="rId10"/>
    <p:sldId id="270" r:id="rId11"/>
    <p:sldId id="261" r:id="rId12"/>
    <p:sldId id="262" r:id="rId13"/>
    <p:sldId id="264" r:id="rId14"/>
    <p:sldId id="282" r:id="rId15"/>
    <p:sldId id="263" r:id="rId16"/>
    <p:sldId id="265" r:id="rId17"/>
    <p:sldId id="284" r:id="rId18"/>
    <p:sldId id="266" r:id="rId19"/>
    <p:sldId id="276" r:id="rId20"/>
    <p:sldId id="278" r:id="rId21"/>
    <p:sldId id="268" r:id="rId22"/>
    <p:sldId id="277" r:id="rId23"/>
    <p:sldId id="271" r:id="rId24"/>
    <p:sldId id="274" r:id="rId25"/>
    <p:sldId id="288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B295F0-7DAF-49AF-B08A-4186D37CFBFD}" type="datetimeFigureOut">
              <a:rPr lang="ru-RU" smtClean="0"/>
              <a:t>06.04.2020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D36A8F-812C-46EB-AC51-0B3F94839E6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lrina.livejournal.com/100976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2000264"/>
          </a:xfrm>
        </p:spPr>
        <p:txBody>
          <a:bodyPr/>
          <a:lstStyle/>
          <a:p>
            <a:r>
              <a:rPr lang="ru-RU" sz="44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Саракташская</a:t>
            </a:r>
            <a:r>
              <a:rPr lang="ru-RU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обитель милосердия</a:t>
            </a:r>
            <a:r>
              <a:rPr lang="ru-RU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ИРИЛЛ\Desktop\саракташ\17404_1fbb577b-1928-11e8-80c8-f8fcd9aef4e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929486" cy="494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 </a:t>
            </a:r>
            <a:r>
              <a:rPr lang="ru-RU" sz="3100" dirty="0" smtClean="0">
                <a:solidFill>
                  <a:schemeClr val="bg1"/>
                </a:solidFill>
              </a:rPr>
              <a:t>работы </a:t>
            </a:r>
            <a:r>
              <a:rPr lang="ru-RU" sz="3100" dirty="0" smtClean="0">
                <a:solidFill>
                  <a:schemeClr val="bg1"/>
                </a:solidFill>
              </a:rPr>
              <a:t>местных иконописцев, живущих при </a:t>
            </a:r>
            <a:r>
              <a:rPr lang="ru-RU" sz="3100" dirty="0" smtClean="0">
                <a:solidFill>
                  <a:schemeClr val="bg1"/>
                </a:solidFill>
              </a:rPr>
              <a:t>монастыре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КИРИЛЛ\Desktop\саракташ\DSC018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643206" cy="3967183"/>
          </a:xfrm>
          <a:prstGeom prst="rect">
            <a:avLst/>
          </a:prstGeom>
          <a:noFill/>
        </p:spPr>
      </p:pic>
      <p:pic>
        <p:nvPicPr>
          <p:cNvPr id="11267" name="Picture 3" descr="C:\Users\КИРИЛЛ\Desktop\саракташ\DSC01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3276600" cy="2184400"/>
          </a:xfrm>
          <a:prstGeom prst="rect">
            <a:avLst/>
          </a:prstGeom>
          <a:noFill/>
        </p:spPr>
      </p:pic>
      <p:pic>
        <p:nvPicPr>
          <p:cNvPr id="11268" name="Picture 4" descr="C:\Users\КИРИЛЛ\Desktop\саракташ\DSC018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857628"/>
            <a:ext cx="2786082" cy="2755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Колокольня, построенная к 2000-летию Рождества </a:t>
            </a:r>
            <a:r>
              <a:rPr lang="ru-RU" sz="2200" b="1" dirty="0" smtClean="0">
                <a:solidFill>
                  <a:schemeClr val="bg1"/>
                </a:solidFill>
              </a:rPr>
              <a:t>Христова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КИРИЛЛ\Desktop\саракташ\DSC01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273307" cy="4911747"/>
          </a:xfrm>
          <a:prstGeom prst="rect">
            <a:avLst/>
          </a:prstGeom>
          <a:noFill/>
        </p:spPr>
      </p:pic>
      <p:pic>
        <p:nvPicPr>
          <p:cNvPr id="5" name="Picture 2" descr="C:\Users\КИРИЛЛ\Desktop\саракташ\DSC016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92909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баптистерий - </a:t>
            </a:r>
            <a:r>
              <a:rPr lang="ru-RU" sz="2200" dirty="0" err="1" smtClean="0">
                <a:solidFill>
                  <a:schemeClr val="bg1"/>
                </a:solidFill>
              </a:rPr>
              <a:t>крестильня</a:t>
            </a:r>
            <a:r>
              <a:rPr lang="ru-RU" sz="2200" dirty="0" smtClean="0">
                <a:solidFill>
                  <a:schemeClr val="bg1"/>
                </a:solidFill>
              </a:rPr>
              <a:t>, где имеется емкость для купания и погружения в полный рост при обряде </a:t>
            </a:r>
            <a:r>
              <a:rPr lang="ru-RU" sz="2200" dirty="0" smtClean="0">
                <a:solidFill>
                  <a:schemeClr val="bg1"/>
                </a:solidFill>
              </a:rPr>
              <a:t>крещения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КИРИЛЛ\Desktop\саракташ\DSC016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33177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64294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Рядом с храмом располагается небольшое кладбище, куда перезахоронены останки священников, пострадавших за веру - </a:t>
            </a:r>
            <a:r>
              <a:rPr lang="ru-RU" sz="2400" b="1" dirty="0" err="1" smtClean="0">
                <a:solidFill>
                  <a:schemeClr val="bg1"/>
                </a:solidFill>
              </a:rPr>
              <a:t>Феодота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Безногова</a:t>
            </a:r>
            <a:r>
              <a:rPr lang="ru-RU" sz="2400" b="1" dirty="0" smtClean="0">
                <a:solidFill>
                  <a:schemeClr val="bg1"/>
                </a:solidFill>
              </a:rPr>
              <a:t> и Николая </a:t>
            </a:r>
            <a:r>
              <a:rPr lang="ru-RU" sz="2400" b="1" dirty="0" err="1" smtClean="0">
                <a:solidFill>
                  <a:schemeClr val="bg1"/>
                </a:solidFill>
              </a:rPr>
              <a:t>Логвинова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Слова </a:t>
            </a:r>
            <a:r>
              <a:rPr lang="ru-RU" sz="2200" b="1" dirty="0" smtClean="0">
                <a:solidFill>
                  <a:schemeClr val="bg1"/>
                </a:solidFill>
              </a:rPr>
              <a:t>на могиле </a:t>
            </a:r>
            <a:r>
              <a:rPr lang="ru-RU" sz="2200" b="1" dirty="0" err="1" smtClean="0">
                <a:solidFill>
                  <a:schemeClr val="bg1"/>
                </a:solidFill>
              </a:rPr>
              <a:t>Н.Логвинова</a:t>
            </a:r>
            <a:r>
              <a:rPr lang="ru-RU" sz="2200" b="1" dirty="0" smtClean="0">
                <a:solidFill>
                  <a:schemeClr val="bg1"/>
                </a:solidFill>
              </a:rPr>
              <a:t>. В 30-ые годы, в период гонений на религию, он был сослан в </a:t>
            </a:r>
            <a:r>
              <a:rPr lang="ru-RU" sz="2200" b="1" dirty="0" err="1" smtClean="0">
                <a:solidFill>
                  <a:schemeClr val="bg1"/>
                </a:solidFill>
              </a:rPr>
              <a:t>с.Красногор</a:t>
            </a:r>
            <a:r>
              <a:rPr lang="ru-RU" sz="2200" b="1" dirty="0" smtClean="0">
                <a:solidFill>
                  <a:schemeClr val="bg1"/>
                </a:solidFill>
              </a:rPr>
              <a:t>, где тайком продолжал нести слово Божие в массы. Когда в 1935 году он умер, самопроизвольно зазвонили колокола </a:t>
            </a:r>
            <a:r>
              <a:rPr lang="ru-RU" sz="2200" b="1" dirty="0" err="1" smtClean="0">
                <a:solidFill>
                  <a:schemeClr val="bg1"/>
                </a:solidFill>
              </a:rPr>
              <a:t>красногорского</a:t>
            </a:r>
            <a:r>
              <a:rPr lang="ru-RU" sz="2200" b="1" dirty="0" smtClean="0">
                <a:solidFill>
                  <a:schemeClr val="bg1"/>
                </a:solidFill>
              </a:rPr>
              <a:t> храма, заставив людей уверовать в святость этого человека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76504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КИРИЛЛ\Desktop\саракташ\DSC018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857232"/>
            <a:ext cx="4714908" cy="3143272"/>
          </a:xfrm>
          <a:prstGeom prst="rect">
            <a:avLst/>
          </a:prstGeom>
          <a:noFill/>
        </p:spPr>
      </p:pic>
      <p:pic>
        <p:nvPicPr>
          <p:cNvPr id="5" name="Picture 3" descr="C:\Users\КИРИЛЛ\Desktop\саракташ\DSC01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307183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  </a:t>
            </a:r>
            <a:r>
              <a:rPr lang="ru-RU" sz="2000" b="1" dirty="0" smtClean="0">
                <a:solidFill>
                  <a:schemeClr val="bg1"/>
                </a:solidFill>
              </a:rPr>
              <a:t>Все остальное - старые надгробные плиты для антуража. Их привозили в дар Обители с уничтожаемых старых кладбищ, откопанные при закладке фундаментов будущих домов, или наоборот, высвобожденные из стен разбираемых построек советских времен.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КИРИЛЛ\Desktop\саракташ\DSC01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4607751" cy="3071834"/>
          </a:xfrm>
          <a:prstGeom prst="rect">
            <a:avLst/>
          </a:prstGeom>
          <a:noFill/>
        </p:spPr>
      </p:pic>
      <p:pic>
        <p:nvPicPr>
          <p:cNvPr id="8195" name="Picture 3" descr="C:\Users\КИРИЛЛ\Desktop\саракташ\DSC01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2904073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Совсем рядом - православная гимназия, в которой учатся около 60 </a:t>
            </a:r>
            <a:r>
              <a:rPr lang="ru-RU" sz="2800" dirty="0" smtClean="0">
                <a:solidFill>
                  <a:schemeClr val="bg1"/>
                </a:solidFill>
              </a:rPr>
              <a:t>воспитанников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КИРИЛЛ\Desktop\саракташ\DSC017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42942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Обучение проводится небольших, всего по 4 человека, классах (представила, сколько преподавательского времени может быть потрачено на уроках на ребенка, в отличие от классических классов на 30 человек). Потому часто родители привозят сюда детей с особенностями развития. Не делая различия между ними и обычными детьми, учителя тем не менее могут уделять им достаточно много внимания, разъясняя подробно и по нескольку раз непонятные моменты. В итоге дети не чувствуют себя ущербными, обучаясь на равных с остальными. Изучаются как общеобразовательные предметы, так и Закон Божий. Кроме того, детей часто возят в детские дома, пансионаты, дома престарелых - такая своеобразная прививка доброты и милосердия. Отдельные классы для девочек и мальчиков. Школьная форма - не унылая, из советского детства, а очень даже симпатичная, пошитая для каждого ученика швейной мастерской при Обители. Совершенно бесплатная. Запрещены украшения, косметика, сотовые телефоны в стенах гимназии.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Среди зелени прячется восхитительное деревянное строение - </a:t>
            </a:r>
            <a:r>
              <a:rPr lang="ru-RU" sz="2400" b="1" dirty="0" err="1" smtClean="0">
                <a:solidFill>
                  <a:schemeClr val="bg1"/>
                </a:solidFill>
              </a:rPr>
              <a:t>часовня-водосвятка</a:t>
            </a:r>
            <a:r>
              <a:rPr lang="ru-RU" sz="2400" b="1" dirty="0" smtClean="0">
                <a:solidFill>
                  <a:schemeClr val="bg1"/>
                </a:solidFill>
              </a:rPr>
              <a:t>. Здесь набирают святую воду на Крещение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КИРИЛЛ\Desktop\саракташ\DSC01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094521" cy="4643470"/>
          </a:xfrm>
          <a:prstGeom prst="rect">
            <a:avLst/>
          </a:prstGeom>
          <a:noFill/>
        </p:spPr>
      </p:pic>
      <p:pic>
        <p:nvPicPr>
          <p:cNvPr id="13315" name="Picture 3" descr="C:\Users\КИРИЛЛ\Desktop\саракташ\DSC017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28418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Владимиру Крестителю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КИРИЛЛ\Desktop\саракташ\DSC018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35719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32147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История православной общины Саракташа берёт начало в военных сороковых годах прошлого века. Тогда верующие создали религиозную общину, которую позже назвали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Симеоновской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– в честь почитаемого в Уральском крае праведного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Симеона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Верхотурского. В Саракташе же в конце 1944 года с разрешения уполномоченного по делам РПЦ при Оренбургском облисполкоме появился молитвенный дом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КИРИЛЛ\Desktop\саракташ\1-Hram-Simeona-Verhoturskogo-_1958-g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268905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Купола церкви Николая Чудотворца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КИРИЛЛ\Desktop\саракташ\DSC018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381684" cy="507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Ворота работы местных мастеров:</a:t>
            </a:r>
            <a:endParaRPr lang="ru-RU" b="1" dirty="0"/>
          </a:p>
        </p:txBody>
      </p:sp>
      <p:pic>
        <p:nvPicPr>
          <p:cNvPr id="15362" name="Picture 2" descr="C:\Users\КИРИЛЛ\Desktop\саракташ\DSC01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643338" cy="5466995"/>
          </a:xfrm>
          <a:prstGeom prst="rect">
            <a:avLst/>
          </a:prstGeom>
          <a:noFill/>
        </p:spPr>
      </p:pic>
      <p:pic>
        <p:nvPicPr>
          <p:cNvPr id="5" name="Picture 2" descr="C:\Users\КИРИЛЛ\Desktop\саракташ\DSC018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1455202" cy="2184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Львы встречаются на территории обители многократно. </a:t>
            </a:r>
            <a:r>
              <a:rPr lang="ru-RU" b="1" dirty="0" err="1" smtClean="0">
                <a:solidFill>
                  <a:schemeClr val="bg1"/>
                </a:solidFill>
              </a:rPr>
              <a:t>Оказалось,не</a:t>
            </a:r>
            <a:r>
              <a:rPr lang="ru-RU" b="1" dirty="0" smtClean="0">
                <a:solidFill>
                  <a:schemeClr val="bg1"/>
                </a:solidFill>
              </a:rPr>
              <a:t> просто </a:t>
            </a:r>
            <a:r>
              <a:rPr lang="ru-RU" b="1" dirty="0" err="1" smtClean="0">
                <a:solidFill>
                  <a:schemeClr val="bg1"/>
                </a:solidFill>
              </a:rPr>
              <a:t>так.А</a:t>
            </a:r>
            <a:r>
              <a:rPr lang="ru-RU" b="1" dirty="0" smtClean="0">
                <a:solidFill>
                  <a:schemeClr val="bg1"/>
                </a:solidFill>
              </a:rPr>
              <a:t> в память о верном льве Иордане, друге святого Герасима. Легенда гласит, что однажды преподобный Герасим шел по Иорданской пустыне и увидел льва. Бедный зверь занозил лапу, она опухла и сильно болела. Глазами, полными слез, смиренно смотрел несчастный лев на Герасима, словно умоляя его о помощи. Святой отшельник не побоялся хищника и вылечил его. С тех пор благодарный лев подружился с преподобным Герасимом. Преподобный назвал льва Иорданом и кормил его с рук, как котенка. Многие монахи удивлялись, что грозный лев рядом со святым Герасимом становился кротким и послушным. Когда преподобный Герасим отошел ко Господу, лев очень грустил, скучал по доброму иноку. Лев Иордан перестал есть и пить. Он лежал на могиле преподобного Герасима, выл и плакал от горя. Там лев и умер, не в силах пережить потерю любимого хозяина, друга.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Вскоре друзья встретились в небесных обителях Господа. На святой иконе они так и изображены: старец Герасим и рядом преданный ему лев Иордан.  И стал лев символом верности и преданной </a:t>
            </a:r>
            <a:r>
              <a:rPr lang="ru-RU" b="1" dirty="0" smtClean="0">
                <a:solidFill>
                  <a:schemeClr val="bg1"/>
                </a:solidFill>
              </a:rPr>
              <a:t>дружбы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 годовщину победы над Наполеоном в войне 1812 года перед Вратами установили точные копии пушек времен наполеоновских войн: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КИРИЛЛ\Desktop\саракташ\DSC0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714776" cy="4180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Танк Т-62 -памятник землякам-танкистам, участникам войн и локальных конфликтов. Внизу, на </a:t>
            </a:r>
            <a:r>
              <a:rPr lang="ru-RU" dirty="0" err="1">
                <a:solidFill>
                  <a:schemeClr val="bg1"/>
                </a:solidFill>
              </a:rPr>
              <a:t>пъедестале</a:t>
            </a:r>
            <a:r>
              <a:rPr lang="ru-RU" dirty="0">
                <a:solidFill>
                  <a:schemeClr val="bg1"/>
                </a:solidFill>
              </a:rPr>
              <a:t> копия с фотографии времен Великой Отечественной, на которой запечатлен момент передачи танковой колонны "Дмитрий Донской", созданной по инициативе церкви на благотворительные пожертвования верующих:</a:t>
            </a:r>
          </a:p>
        </p:txBody>
      </p:sp>
      <p:pic>
        <p:nvPicPr>
          <p:cNvPr id="5" name="Picture 2" descr="C:\Users\КИРИЛЛ\Desktop\саракташ\DSC017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3"/>
            <a:ext cx="6357982" cy="423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КИРИЛЛ\Desktop\саракташ\DSC01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самый настоящий ТУ-134, отслуживший свое и радующий нынче детишек на детской </a:t>
            </a:r>
            <a:r>
              <a:rPr lang="ru-RU" sz="2000" b="1" dirty="0" smtClean="0">
                <a:solidFill>
                  <a:schemeClr val="bg1"/>
                </a:solidFill>
              </a:rPr>
              <a:t>площадке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КИРИЛЛ\Desktop\саракташ\DSC01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71795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  Свято-Троицкая </a:t>
            </a:r>
            <a:r>
              <a:rPr lang="ru-RU" b="1" dirty="0" err="1" smtClean="0">
                <a:solidFill>
                  <a:schemeClr val="bg2"/>
                </a:solidFill>
              </a:rPr>
              <a:t>Симеонова</a:t>
            </a:r>
            <a:r>
              <a:rPr lang="ru-RU" b="1" dirty="0" smtClean="0">
                <a:solidFill>
                  <a:schemeClr val="bg2"/>
                </a:solidFill>
              </a:rPr>
              <a:t> обитель Милосердия (п.Саракташ) 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3074" name="Picture 2" descr="C:\Users\КИРИЛЛ\Desktop\саракташ\4110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286808" cy="466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               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Свято-Троицкий храм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Построен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в 2000-ых годах (на месте ветхого старого храма </a:t>
            </a:r>
            <a:r>
              <a:rPr lang="ru-RU" sz="2200" b="1" dirty="0" err="1" smtClean="0">
                <a:solidFill>
                  <a:schemeClr val="tx2">
                    <a:lumMod val="10000"/>
                  </a:schemeClr>
                </a:solidFill>
              </a:rPr>
              <a:t>Семеона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 Верхотурского, который вынуждены были разобрать, ибо он одряхлел и разрушался от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времени Храм является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уменьшенной в полтора раза копией взорванного в 1932 году в Оренбурге Казанского </a:t>
            </a:r>
            <a:r>
              <a:rPr lang="ru-RU" sz="2200" b="1" dirty="0" smtClean="0">
                <a:solidFill>
                  <a:schemeClr val="tx2">
                    <a:lumMod val="10000"/>
                  </a:schemeClr>
                </a:solidFill>
              </a:rPr>
              <a:t>собора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3554" name="Picture 2" descr="C:\Users\КИРИЛЛ\Desktop\саракташ\44414212_1900547933356284_101681653449484817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571900" cy="3929090"/>
          </a:xfrm>
          <a:prstGeom prst="rect">
            <a:avLst/>
          </a:prstGeom>
          <a:noFill/>
        </p:spPr>
      </p:pic>
      <p:pic>
        <p:nvPicPr>
          <p:cNvPr id="23555" name="Picture 3" descr="C:\Users\КИРИЛЛ\Desktop\саракташ\1693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110235" cy="397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6432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Главный вход на территорию Обители - Святые врата с Надвратной башней Христа Спасителя и храмом - исповедальней в честь Вадима Персидского (столь необычный выбор святого покровителя обусловлен тем, что строительство велось на деньги Павла Вадимовича Синявского в память об отце его Вадиме)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Users\КИРИЛЛ\Desktop\саракташ\DSC0174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3143272" cy="47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ИРИЛЛ\Desktop\саракташ\DSC01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71900" cy="4880771"/>
          </a:xfrm>
          <a:prstGeom prst="rect">
            <a:avLst/>
          </a:prstGeom>
          <a:noFill/>
        </p:spPr>
      </p:pic>
      <p:pic>
        <p:nvPicPr>
          <p:cNvPr id="14339" name="Picture 3" descr="C:\Users\КИРИЛЛ\Desktop\саракташ\DSC01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143272" cy="471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ИРИЛЛ\Desktop\саракташ\4022b0ead6a807ea75cdc788505be3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000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ИРИЛЛ\Desktop\саракташ\aae07ec155270eb6427356fe998cbe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2550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Внутреннее убранство церкви Святого </a:t>
            </a:r>
            <a:r>
              <a:rPr lang="ru-RU" sz="2800" dirty="0" smtClean="0">
                <a:solidFill>
                  <a:schemeClr val="bg1"/>
                </a:solidFill>
              </a:rPr>
              <a:t>Богоявления, где происходят обряды </a:t>
            </a:r>
            <a:r>
              <a:rPr lang="ru-RU" sz="2800" dirty="0" smtClean="0">
                <a:solidFill>
                  <a:schemeClr val="bg1"/>
                </a:solidFill>
              </a:rPr>
              <a:t>крещения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КИРИЛЛ\Desktop\саракташ\DSC01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85926"/>
            <a:ext cx="3087886" cy="4633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505</Words>
  <Application>Microsoft Office PowerPoint</Application>
  <PresentationFormat>Экран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Саракташская обитель милосердия </vt:lpstr>
      <vt:lpstr>История православной общины Саракташа берёт начало в военных сороковых годах прошлого века. Тогда верующие создали религиозную общину, которую позже назвали Симеоновской – в честь почитаемого в Уральском крае праведного Симеона Верхотурского. В Саракташе же в конце 1944 года с разрешения уполномоченного по делам РПЦ при Оренбургском облисполкоме появился молитвенный дом</vt:lpstr>
      <vt:lpstr>  Свято-Троицкая Симеонова обитель Милосердия (п.Саракташ) </vt:lpstr>
      <vt:lpstr>                    Свято-Троицкий храм Построен в 2000-ых годах (на месте ветхого старого храма Семеона Верхотурского, который вынуждены были разобрать, ибо он одряхлел и разрушался от времени Храм является уменьшенной в полтора раза копией взорванного в 1932 году в Оренбурге Казанского собора</vt:lpstr>
      <vt:lpstr>Главный вход на территорию Обители - Святые врата с Надвратной башней Христа Спасителя и храмом - исповедальней в честь Вадима Персидского (столь необычный выбор святого покровителя обусловлен тем, что строительство велось на деньги Павла Вадимовича Синявского в память об отце его Вадиме)</vt:lpstr>
      <vt:lpstr>Слайд 6</vt:lpstr>
      <vt:lpstr>Слайд 7</vt:lpstr>
      <vt:lpstr>Слайд 8</vt:lpstr>
      <vt:lpstr>Внутреннее убранство церкви Святого Богоявления, где происходят обряды крещения</vt:lpstr>
      <vt:lpstr> работы местных иконописцев, живущих при монастыре </vt:lpstr>
      <vt:lpstr>Колокольня, построенная к 2000-летию Рождества Христова </vt:lpstr>
      <vt:lpstr>баптистерий - крестильня, где имеется емкость для купания и погружения в полный рост при обряде крещения </vt:lpstr>
      <vt:lpstr>Рядом с храмом располагается небольшое кладбище, куда перезахоронены останки священников, пострадавших за веру - Феодота Безногова и Николая Логвинова Слова на могиле Н.Логвинова. В 30-ые годы, в период гонений на религию, он был сослан в с.Красногор, где тайком продолжал нести слово Божие в массы. Когда в 1935 году он умер, самопроизвольно зазвонили колокола красногорского храма, заставив людей уверовать в святость этого человека.</vt:lpstr>
      <vt:lpstr>Слайд 14</vt:lpstr>
      <vt:lpstr>  Все остальное - старые надгробные плиты для антуража. Их привозили в дар Обители с уничтожаемых старых кладбищ, откопанные при закладке фундаментов будущих домов, или наоборот, высвобожденные из стен разбираемых построек советских времен.</vt:lpstr>
      <vt:lpstr> Совсем рядом - православная гимназия, в которой учатся около 60 воспитанников</vt:lpstr>
      <vt:lpstr>Слайд 17</vt:lpstr>
      <vt:lpstr>Среди зелени прячется восхитительное деревянное строение - часовня-водосвятка. Здесь набирают святую воду на Крещение</vt:lpstr>
      <vt:lpstr>Памятник Владимиру Крестителю</vt:lpstr>
      <vt:lpstr>Купола церкви Николая Чудотворца</vt:lpstr>
      <vt:lpstr>Ворота работы местных мастеров:</vt:lpstr>
      <vt:lpstr>Слайд 22</vt:lpstr>
      <vt:lpstr>В годовщину победы над Наполеоном в войне 1812 года перед Вратами установили точные копии пушек времен наполеоновских войн:</vt:lpstr>
      <vt:lpstr>Слайд 24</vt:lpstr>
      <vt:lpstr>Слайд 25</vt:lpstr>
      <vt:lpstr>самый настоящий ТУ-134, отслуживший свое и радующий нынче детишек на детской площадке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8</cp:revision>
  <dcterms:created xsi:type="dcterms:W3CDTF">2020-04-06T13:54:29Z</dcterms:created>
  <dcterms:modified xsi:type="dcterms:W3CDTF">2020-04-06T15:12:46Z</dcterms:modified>
</cp:coreProperties>
</file>